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6" autoAdjust="0"/>
    <p:restoredTop sz="94692" autoAdjust="0"/>
  </p:normalViewPr>
  <p:slideViewPr>
    <p:cSldViewPr>
      <p:cViewPr>
        <p:scale>
          <a:sx n="100" d="100"/>
          <a:sy n="100" d="100"/>
        </p:scale>
        <p:origin x="-380" y="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BAC64-8FDC-45E3-97C6-55BE7CBE9C21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4C36E-B7EF-4869-A629-77423C87971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4F46-48D3-431E-A61F-2AF8F03EC3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2D91-E0AE-4F39-A952-96BE0797E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4F46-48D3-431E-A61F-2AF8F03EC3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2D91-E0AE-4F39-A952-96BE0797E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4F46-48D3-431E-A61F-2AF8F03EC3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2D91-E0AE-4F39-A952-96BE0797E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4F46-48D3-431E-A61F-2AF8F03EC3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2D91-E0AE-4F39-A952-96BE0797E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4F46-48D3-431E-A61F-2AF8F03EC3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2D91-E0AE-4F39-A952-96BE0797E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4F46-48D3-431E-A61F-2AF8F03EC3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2D91-E0AE-4F39-A952-96BE0797E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4F46-48D3-431E-A61F-2AF8F03EC3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2D91-E0AE-4F39-A952-96BE0797E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4F46-48D3-431E-A61F-2AF8F03EC3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2D91-E0AE-4F39-A952-96BE0797E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4F46-48D3-431E-A61F-2AF8F03EC3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2D91-E0AE-4F39-A952-96BE0797E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4F46-48D3-431E-A61F-2AF8F03EC3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2D91-E0AE-4F39-A952-96BE0797E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4F46-48D3-431E-A61F-2AF8F03EC3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2D91-E0AE-4F39-A952-96BE0797E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C4F46-48D3-431E-A61F-2AF8F03EC372}" type="datetimeFigureOut">
              <a:rPr lang="en-GB" smtClean="0"/>
              <a:pPr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A2D91-E0AE-4F39-A952-96BE0797E21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/>
          <p:nvPr/>
        </p:nvCxnSpPr>
        <p:spPr>
          <a:xfrm>
            <a:off x="2267744" y="270892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203848" y="270892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148064" y="270892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524328" y="292494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084168" y="270892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71600" y="3140968"/>
            <a:ext cx="72008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IT</a:t>
            </a:r>
            <a:endParaRPr lang="en-GB" sz="1200" b="1" dirty="0"/>
          </a:p>
        </p:txBody>
      </p:sp>
      <p:sp>
        <p:nvSpPr>
          <p:cNvPr id="41" name="Rectangle 40"/>
          <p:cNvSpPr/>
          <p:nvPr/>
        </p:nvSpPr>
        <p:spPr>
          <a:xfrm>
            <a:off x="1907704" y="3140968"/>
            <a:ext cx="72008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Trainer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771800" y="3140968"/>
            <a:ext cx="864096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Admin Manager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707904" y="3140968"/>
            <a:ext cx="864096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Customer Support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716016" y="3140968"/>
            <a:ext cx="79208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Finance Manager</a:t>
            </a:r>
            <a:endParaRPr lang="en-GB" sz="1200" b="1" dirty="0">
              <a:solidFill>
                <a:schemeClr val="tx1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4139952" y="270892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5724128" y="3140968"/>
            <a:ext cx="72008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Deputy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164288" y="3140968"/>
            <a:ext cx="72008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Matron</a:t>
            </a:r>
            <a:endParaRPr lang="en-GB" sz="1200" b="1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>
            <a:stCxn id="36" idx="0"/>
          </p:cNvCxnSpPr>
          <p:nvPr/>
        </p:nvCxnSpPr>
        <p:spPr>
          <a:xfrm flipV="1">
            <a:off x="1331640" y="270892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923928" y="2060848"/>
            <a:ext cx="100811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smtClean="0">
                <a:solidFill>
                  <a:schemeClr val="tx1"/>
                </a:solidFill>
              </a:rPr>
              <a:t>General Manager</a:t>
            </a:r>
            <a:endParaRPr lang="en-GB" sz="1200" b="1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>
            <a:stCxn id="20" idx="2"/>
          </p:cNvCxnSpPr>
          <p:nvPr/>
        </p:nvCxnSpPr>
        <p:spPr>
          <a:xfrm>
            <a:off x="4427984" y="249289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932040" y="2060848"/>
            <a:ext cx="576064" cy="432048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MM1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092280" y="3789040"/>
            <a:ext cx="864096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Registered Nurse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092280" y="4653136"/>
            <a:ext cx="864096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Senior Lead Carer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092280" y="5229200"/>
            <a:ext cx="864096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Care Assistants</a:t>
            </a:r>
            <a:endParaRPr lang="en-GB" sz="1200" b="1" dirty="0">
              <a:solidFill>
                <a:schemeClr val="tx1"/>
              </a:solidFill>
            </a:endParaRPr>
          </a:p>
        </p:txBody>
      </p:sp>
      <p:cxnSp>
        <p:nvCxnSpPr>
          <p:cNvPr id="68" name="Straight Connector 67"/>
          <p:cNvCxnSpPr>
            <a:stCxn id="62" idx="2"/>
            <a:endCxn id="64" idx="0"/>
          </p:cNvCxnSpPr>
          <p:nvPr/>
        </p:nvCxnSpPr>
        <p:spPr>
          <a:xfrm>
            <a:off x="7524328" y="357301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4" idx="2"/>
            <a:endCxn id="65" idx="0"/>
          </p:cNvCxnSpPr>
          <p:nvPr/>
        </p:nvCxnSpPr>
        <p:spPr>
          <a:xfrm>
            <a:off x="7524328" y="42210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5" idx="2"/>
            <a:endCxn id="66" idx="0"/>
          </p:cNvCxnSpPr>
          <p:nvPr/>
        </p:nvCxnSpPr>
        <p:spPr>
          <a:xfrm>
            <a:off x="7524328" y="508518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5652120" y="3789040"/>
            <a:ext cx="864096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Registered Nurse</a:t>
            </a:r>
            <a:endParaRPr lang="en-GB" sz="1200" b="1" dirty="0">
              <a:solidFill>
                <a:schemeClr val="tx1"/>
              </a:solidFill>
            </a:endParaRPr>
          </a:p>
        </p:txBody>
      </p:sp>
      <p:cxnSp>
        <p:nvCxnSpPr>
          <p:cNvPr id="77" name="Straight Connector 76"/>
          <p:cNvCxnSpPr>
            <a:stCxn id="61" idx="2"/>
            <a:endCxn id="75" idx="0"/>
          </p:cNvCxnSpPr>
          <p:nvPr/>
        </p:nvCxnSpPr>
        <p:spPr>
          <a:xfrm>
            <a:off x="6084168" y="357301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6084168" y="4653136"/>
            <a:ext cx="864096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Senior Lead Carer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084168" y="5229200"/>
            <a:ext cx="864096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Care Assistants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932040" y="4653136"/>
            <a:ext cx="100811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Activity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Coordinators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444208" y="3140968"/>
            <a:ext cx="576064" cy="432048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MM2</a:t>
            </a:r>
            <a:endParaRPr lang="en-GB" sz="1200" b="1" dirty="0">
              <a:solidFill>
                <a:schemeClr val="tx1"/>
              </a:solidFill>
            </a:endParaRPr>
          </a:p>
        </p:txBody>
      </p:sp>
      <p:cxnSp>
        <p:nvCxnSpPr>
          <p:cNvPr id="84" name="Straight Connector 83"/>
          <p:cNvCxnSpPr>
            <a:stCxn id="75" idx="2"/>
          </p:cNvCxnSpPr>
          <p:nvPr/>
        </p:nvCxnSpPr>
        <p:spPr>
          <a:xfrm>
            <a:off x="6084168" y="422108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5436096" y="4437112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084168" y="443711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1" idx="0"/>
          </p:cNvCxnSpPr>
          <p:nvPr/>
        </p:nvCxnSpPr>
        <p:spPr>
          <a:xfrm flipV="1">
            <a:off x="5436096" y="443711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6588224" y="443711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516216" y="508518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44" idx="2"/>
          </p:cNvCxnSpPr>
          <p:nvPr/>
        </p:nvCxnSpPr>
        <p:spPr>
          <a:xfrm>
            <a:off x="3203848" y="357301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>
            <a:off x="1979712" y="386104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03848" y="386104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1979712" y="4293096"/>
            <a:ext cx="72008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Laundry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043608" y="4293096"/>
            <a:ext cx="864096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House- keeping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771800" y="4293096"/>
            <a:ext cx="72008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Catering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563888" y="4293096"/>
            <a:ext cx="115212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Maintenance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6948264" y="2492896"/>
            <a:ext cx="115212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Future Development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3851920" y="1268760"/>
            <a:ext cx="115212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Management Structure</a:t>
            </a:r>
          </a:p>
        </p:txBody>
      </p:sp>
      <p:cxnSp>
        <p:nvCxnSpPr>
          <p:cNvPr id="125" name="Straight Connector 124"/>
          <p:cNvCxnSpPr>
            <a:stCxn id="123" idx="2"/>
            <a:endCxn id="20" idx="0"/>
          </p:cNvCxnSpPr>
          <p:nvPr/>
        </p:nvCxnSpPr>
        <p:spPr>
          <a:xfrm>
            <a:off x="4427984" y="170080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2627784" y="407707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3635896" y="386104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851920" y="386104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>
            <a:off x="2267744" y="4077072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H="1">
            <a:off x="1475656" y="4077072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3131840" y="407707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7092280" y="620688"/>
            <a:ext cx="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1331640" y="2708920"/>
            <a:ext cx="4752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16" idx="1"/>
          </p:cNvCxnSpPr>
          <p:nvPr/>
        </p:nvCxnSpPr>
        <p:spPr>
          <a:xfrm flipH="1">
            <a:off x="6084168" y="2708920"/>
            <a:ext cx="86409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4" name="Picture 163" descr="Knellwood_new Header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206750" cy="1308100"/>
          </a:xfrm>
          <a:prstGeom prst="rect">
            <a:avLst/>
          </a:prstGeom>
        </p:spPr>
      </p:pic>
      <p:sp>
        <p:nvSpPr>
          <p:cNvPr id="165" name="Footer Placeholder 1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14/11/2019</a:t>
            </a:r>
            <a:endParaRPr lang="en-GB" dirty="0"/>
          </a:p>
        </p:txBody>
      </p:sp>
      <p:cxnSp>
        <p:nvCxnSpPr>
          <p:cNvPr id="170" name="Straight Connector 169"/>
          <p:cNvCxnSpPr/>
          <p:nvPr/>
        </p:nvCxnSpPr>
        <p:spPr>
          <a:xfrm>
            <a:off x="1979712" y="386104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06" idx="0"/>
          </p:cNvCxnSpPr>
          <p:nvPr/>
        </p:nvCxnSpPr>
        <p:spPr>
          <a:xfrm flipV="1">
            <a:off x="1475656" y="407707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05" idx="0"/>
          </p:cNvCxnSpPr>
          <p:nvPr/>
        </p:nvCxnSpPr>
        <p:spPr>
          <a:xfrm flipV="1">
            <a:off x="2339752" y="407707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07" idx="0"/>
          </p:cNvCxnSpPr>
          <p:nvPr/>
        </p:nvCxnSpPr>
        <p:spPr>
          <a:xfrm flipV="1">
            <a:off x="3131840" y="407707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stCxn id="108" idx="0"/>
          </p:cNvCxnSpPr>
          <p:nvPr/>
        </p:nvCxnSpPr>
        <p:spPr>
          <a:xfrm flipV="1">
            <a:off x="4139952" y="407707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40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caz</dc:creator>
  <cp:lastModifiedBy>caz</cp:lastModifiedBy>
  <cp:revision>50</cp:revision>
  <dcterms:created xsi:type="dcterms:W3CDTF">2018-09-26T07:54:07Z</dcterms:created>
  <dcterms:modified xsi:type="dcterms:W3CDTF">2020-10-26T11:40:13Z</dcterms:modified>
</cp:coreProperties>
</file>